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60" r:id="rId4"/>
    <p:sldId id="264" r:id="rId5"/>
    <p:sldId id="261" r:id="rId6"/>
    <p:sldId id="263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FF3300"/>
    <a:srgbClr val="300371"/>
    <a:srgbClr val="FDF2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5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Levez la main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48426" y="5638800"/>
            <a:ext cx="83058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Elle est sérieuse.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34488" y="1531667"/>
            <a:ext cx="7740486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Levez-vous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666793"/>
            <a:ext cx="3143250" cy="2686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507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Levez la main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33400" y="5486400"/>
            <a:ext cx="83058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est </a:t>
            </a:r>
            <a:r>
              <a:rPr lang="fr-FR" sz="4800" dirty="0" err="1" smtClean="0">
                <a:latin typeface="Kristen ITC" pitchFamily="66" charset="0"/>
              </a:rPr>
              <a:t>agé</a:t>
            </a:r>
            <a:r>
              <a:rPr lang="fr-FR" sz="4800" dirty="0" smtClean="0">
                <a:latin typeface="Kristen ITC" pitchFamily="66" charset="0"/>
              </a:rPr>
              <a:t>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34488" y="1531667"/>
            <a:ext cx="7740486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Levez-vous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462" y="2655194"/>
            <a:ext cx="17430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562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Levez la main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81000" y="5486400"/>
            <a:ext cx="83058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est heureux.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34488" y="1531667"/>
            <a:ext cx="7740486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Levez-vous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751" y="2819400"/>
            <a:ext cx="3548297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924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Levez la main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38766" y="5391328"/>
            <a:ext cx="83058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Ils sont sportifs.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34488" y="1531667"/>
            <a:ext cx="7740486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Levez-vous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555719"/>
            <a:ext cx="3368523" cy="2652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856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Levez la main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33400" y="5181600"/>
            <a:ext cx="83058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Elle a les cheveux blonds.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34488" y="1531667"/>
            <a:ext cx="7740486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Levez-vous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743200"/>
            <a:ext cx="21431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633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Levez la main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497983" y="5673298"/>
            <a:ext cx="83058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a les cheveux courts.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34488" y="1531667"/>
            <a:ext cx="7740486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Levez-vous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384" y="2590800"/>
            <a:ext cx="1885690" cy="283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86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Levez la main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733800" y="4953000"/>
            <a:ext cx="5105400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Elles ont les cheveux blonds.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34488" y="1531667"/>
            <a:ext cx="7740486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Levez-vous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" y="2575804"/>
            <a:ext cx="2938463" cy="3923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696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90</Words>
  <Application>Microsoft Office PowerPoint</Application>
  <PresentationFormat>On-screen Show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22</cp:revision>
  <dcterms:created xsi:type="dcterms:W3CDTF">2011-09-14T23:22:57Z</dcterms:created>
  <dcterms:modified xsi:type="dcterms:W3CDTF">2012-10-01T11:42:07Z</dcterms:modified>
</cp:coreProperties>
</file>